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72" autoAdjust="0"/>
  </p:normalViewPr>
  <p:slideViewPr>
    <p:cSldViewPr>
      <p:cViewPr varScale="1">
        <p:scale>
          <a:sx n="73" d="100"/>
          <a:sy n="73" d="100"/>
        </p:scale>
        <p:origin x="1073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228600"/>
            <a:ext cx="10972800" cy="63246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WITH YOU</a:t>
            </a:r>
            <a:br>
              <a:rPr lang="en-US" dirty="0"/>
            </a:br>
            <a:r>
              <a:rPr lang="en-US" sz="2800" dirty="0" err="1"/>
              <a:t>Jueren</a:t>
            </a:r>
            <a:r>
              <a:rPr lang="en-US" sz="2800" dirty="0"/>
              <a:t> </a:t>
            </a:r>
            <a:r>
              <a:rPr lang="en-US" sz="2800" dirty="0" err="1"/>
              <a:t>Nabua</a:t>
            </a:r>
            <a:r>
              <a:rPr lang="en-US" sz="2800" dirty="0"/>
              <a:t> and Joseph </a:t>
            </a:r>
            <a:r>
              <a:rPr lang="en-US" sz="2800" dirty="0" err="1"/>
              <a:t>Echavez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3A4C-F8F5-320E-7B31-53DCE26A4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r>
              <a:rPr lang="en-US" dirty="0"/>
              <a:t>Teach me Jesus, Build me Jesus my whole life is You (3X)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Teach me Jesus, Build me Jesus my whole life’s for You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53904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ED68-347B-C64E-2364-81CF8C40B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me worship You Lord</a:t>
            </a:r>
            <a:br>
              <a:rPr lang="en-US" dirty="0"/>
            </a:br>
            <a:r>
              <a:rPr lang="en-US" dirty="0"/>
              <a:t>Let me praise Your name</a:t>
            </a:r>
            <a:br>
              <a:rPr lang="en-US" dirty="0"/>
            </a:br>
            <a:r>
              <a:rPr lang="en-US" dirty="0"/>
              <a:t>Let me live a life</a:t>
            </a:r>
            <a:br>
              <a:rPr lang="en-US" dirty="0"/>
            </a:br>
            <a:r>
              <a:rPr lang="en-US" dirty="0"/>
              <a:t>Of fullness in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10937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C717-D4B9-46A6-6B0B-E95EFECED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me be with You</a:t>
            </a:r>
            <a:br>
              <a:rPr lang="en-US" dirty="0"/>
            </a:br>
            <a:r>
              <a:rPr lang="en-US" dirty="0"/>
              <a:t>Let me grow in You</a:t>
            </a:r>
            <a:br>
              <a:rPr lang="en-US" dirty="0"/>
            </a:br>
            <a:r>
              <a:rPr lang="en-US" dirty="0"/>
              <a:t>Let me build my life</a:t>
            </a:r>
            <a:br>
              <a:rPr lang="en-US" dirty="0"/>
            </a:br>
            <a:r>
              <a:rPr lang="en-US" dirty="0"/>
              <a:t>In You my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25842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ED68-347B-C64E-2364-81CF8C40B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me worship You Lord</a:t>
            </a:r>
            <a:br>
              <a:rPr lang="en-US" dirty="0"/>
            </a:br>
            <a:r>
              <a:rPr lang="en-US" dirty="0"/>
              <a:t>Let me praise Your name</a:t>
            </a:r>
            <a:br>
              <a:rPr lang="en-US" dirty="0"/>
            </a:br>
            <a:r>
              <a:rPr lang="en-US" dirty="0"/>
              <a:t>Let me live a life</a:t>
            </a:r>
            <a:br>
              <a:rPr lang="en-US" dirty="0"/>
            </a:br>
            <a:r>
              <a:rPr lang="en-US" dirty="0"/>
              <a:t>Of fullness in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76581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C717-D4B9-46A6-6B0B-E95EFECED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me be with You</a:t>
            </a:r>
            <a:br>
              <a:rPr lang="en-US" dirty="0"/>
            </a:br>
            <a:r>
              <a:rPr lang="en-US" dirty="0"/>
              <a:t>Let me grow in You</a:t>
            </a:r>
            <a:br>
              <a:rPr lang="en-US" dirty="0"/>
            </a:br>
            <a:r>
              <a:rPr lang="en-US" dirty="0"/>
              <a:t>Let me build my life</a:t>
            </a:r>
            <a:br>
              <a:rPr lang="en-US" dirty="0"/>
            </a:br>
            <a:r>
              <a:rPr lang="en-US" dirty="0"/>
              <a:t>In You my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20247"/>
      </p:ext>
    </p:extLst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565071"/>
            <a:ext cx="8229600" cy="1768929"/>
          </a:xfrm>
        </p:spPr>
        <p:txBody>
          <a:bodyPr>
            <a:noAutofit/>
          </a:bodyPr>
          <a:lstStyle/>
          <a:p>
            <a:r>
              <a:rPr lang="en-US" sz="3600" dirty="0"/>
              <a:t>End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For song chords, visit</a:t>
            </a:r>
            <a:br>
              <a:rPr lang="en-US" sz="3600" dirty="0"/>
            </a:br>
            <a:r>
              <a:rPr lang="en-US" sz="3600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7F7D-478A-0065-1697-5C3963596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You came into my life</a:t>
            </a:r>
            <a:br>
              <a:rPr lang="en-US" dirty="0"/>
            </a:br>
            <a:r>
              <a:rPr lang="en-US" dirty="0"/>
              <a:t>   You made me whole</a:t>
            </a:r>
            <a:br>
              <a:rPr lang="en-US" dirty="0"/>
            </a:br>
            <a:r>
              <a:rPr lang="en-US" dirty="0"/>
              <a:t>  You turned my world around</a:t>
            </a:r>
            <a:br>
              <a:rPr lang="en-US" dirty="0"/>
            </a:br>
            <a:r>
              <a:rPr lang="en-US" dirty="0"/>
              <a:t>   No longer a fool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24720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CF6F-50F9-F4E1-B7F5-3EB22E6B6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  My world was filled with sin</a:t>
            </a:r>
            <a:br>
              <a:rPr lang="en-US" dirty="0"/>
            </a:br>
            <a:r>
              <a:rPr lang="en-US" dirty="0"/>
              <a:t>I’ve been far from You</a:t>
            </a:r>
            <a:br>
              <a:rPr lang="en-US" dirty="0"/>
            </a:br>
            <a:r>
              <a:rPr lang="en-US" dirty="0"/>
              <a:t>   But You wanted me to win</a:t>
            </a:r>
            <a:br>
              <a:rPr lang="en-US" dirty="0"/>
            </a:br>
            <a:r>
              <a:rPr lang="en-US" dirty="0"/>
              <a:t>And live my life with You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6193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ED68-347B-C64E-2364-81CF8C40B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me worship You Lord</a:t>
            </a:r>
            <a:br>
              <a:rPr lang="en-US" dirty="0"/>
            </a:br>
            <a:r>
              <a:rPr lang="en-US" dirty="0"/>
              <a:t>Let me praise Your name</a:t>
            </a:r>
            <a:br>
              <a:rPr lang="en-US" dirty="0"/>
            </a:br>
            <a:r>
              <a:rPr lang="en-US" dirty="0"/>
              <a:t>Let me live a life</a:t>
            </a:r>
            <a:br>
              <a:rPr lang="en-US" dirty="0"/>
            </a:br>
            <a:r>
              <a:rPr lang="en-US" dirty="0"/>
              <a:t>Of fullness in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7680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C717-D4B9-46A6-6B0B-E95EFECED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me be with You</a:t>
            </a:r>
            <a:br>
              <a:rPr lang="en-US" dirty="0"/>
            </a:br>
            <a:r>
              <a:rPr lang="en-US" dirty="0"/>
              <a:t>Let me grow in You</a:t>
            </a:r>
            <a:br>
              <a:rPr lang="en-US" dirty="0"/>
            </a:br>
            <a:r>
              <a:rPr lang="en-US" dirty="0"/>
              <a:t>Let me build my life</a:t>
            </a:r>
            <a:br>
              <a:rPr lang="en-US" dirty="0"/>
            </a:br>
            <a:r>
              <a:rPr lang="en-US" dirty="0"/>
              <a:t>In You my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28266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7F7D-478A-0065-1697-5C3963596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You came into my life</a:t>
            </a:r>
            <a:br>
              <a:rPr lang="en-US" dirty="0"/>
            </a:br>
            <a:r>
              <a:rPr lang="en-US" dirty="0"/>
              <a:t>   You made me whole</a:t>
            </a:r>
            <a:br>
              <a:rPr lang="en-US" dirty="0"/>
            </a:br>
            <a:r>
              <a:rPr lang="en-US" dirty="0"/>
              <a:t>  You turned my world around</a:t>
            </a:r>
            <a:br>
              <a:rPr lang="en-US" dirty="0"/>
            </a:br>
            <a:r>
              <a:rPr lang="en-US" dirty="0"/>
              <a:t>   No longer a fool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66076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CF6F-50F9-F4E1-B7F5-3EB22E6B6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  My world was filled with sin</a:t>
            </a:r>
            <a:br>
              <a:rPr lang="en-US" dirty="0"/>
            </a:br>
            <a:r>
              <a:rPr lang="en-US" dirty="0"/>
              <a:t>I’ve been far from You</a:t>
            </a:r>
            <a:br>
              <a:rPr lang="en-US" dirty="0"/>
            </a:br>
            <a:r>
              <a:rPr lang="en-US" dirty="0"/>
              <a:t>   But You wanted me to win</a:t>
            </a:r>
            <a:br>
              <a:rPr lang="en-US" dirty="0"/>
            </a:br>
            <a:r>
              <a:rPr lang="en-US" dirty="0"/>
              <a:t>And live my life with You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3049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ED68-347B-C64E-2364-81CF8C40B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me worship You Lord</a:t>
            </a:r>
            <a:br>
              <a:rPr lang="en-US" dirty="0"/>
            </a:br>
            <a:r>
              <a:rPr lang="en-US" dirty="0"/>
              <a:t>Let me praise Your name</a:t>
            </a:r>
            <a:br>
              <a:rPr lang="en-US" dirty="0"/>
            </a:br>
            <a:r>
              <a:rPr lang="en-US" dirty="0"/>
              <a:t>Let me live a life</a:t>
            </a:r>
            <a:br>
              <a:rPr lang="en-US" dirty="0"/>
            </a:br>
            <a:r>
              <a:rPr lang="en-US" dirty="0"/>
              <a:t>Of fullness in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46143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C717-D4B9-46A6-6B0B-E95EFECED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me be with You</a:t>
            </a:r>
            <a:br>
              <a:rPr lang="en-US" dirty="0"/>
            </a:br>
            <a:r>
              <a:rPr lang="en-US" dirty="0"/>
              <a:t>Let me grow in You</a:t>
            </a:r>
            <a:br>
              <a:rPr lang="en-US" dirty="0"/>
            </a:br>
            <a:r>
              <a:rPr lang="en-US" dirty="0"/>
              <a:t>Let me build my life</a:t>
            </a:r>
            <a:br>
              <a:rPr lang="en-US" dirty="0"/>
            </a:br>
            <a:r>
              <a:rPr lang="en-US" dirty="0"/>
              <a:t>In You my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55858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382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Verdana</vt:lpstr>
      <vt:lpstr>Wingdings</vt:lpstr>
      <vt:lpstr>Wingdings 2</vt:lpstr>
      <vt:lpstr>Wingdings 3</vt:lpstr>
      <vt:lpstr>Apex</vt:lpstr>
      <vt:lpstr>WITH YOU Jueren Nabua and Joseph Echavez </vt:lpstr>
      <vt:lpstr>Verse 1:    You came into my life    You made me whole   You turned my world around    No longer a fool </vt:lpstr>
      <vt:lpstr>Verse 2:   My world was filled with sin I’ve been far from You    But You wanted me to win And live my life with You </vt:lpstr>
      <vt:lpstr>Chorus: Let me worship You Lord Let me praise Your name Let me live a life Of fullness in Christ </vt:lpstr>
      <vt:lpstr>Let me be with You Let me grow in You Let me build my life In You my Christ </vt:lpstr>
      <vt:lpstr>Verse 1:    You came into my life    You made me whole   You turned my world around    No longer a fool </vt:lpstr>
      <vt:lpstr>Verse 2:   My world was filled with sin I’ve been far from You    But You wanted me to win And live my life with You </vt:lpstr>
      <vt:lpstr>Chorus: Let me worship You Lord Let me praise Your name Let me live a life Of fullness in Christ </vt:lpstr>
      <vt:lpstr>Let me be with You Let me grow in You Let me build my life In You my Christ </vt:lpstr>
      <vt:lpstr>Bridge: Teach me Jesus, Build me Jesus my whole life is You (3X)  Teach me Jesus, Build me Jesus my whole life’s for You  </vt:lpstr>
      <vt:lpstr>Chorus: Let me worship You Lord Let me praise Your name Let me live a life Of fullness in Christ </vt:lpstr>
      <vt:lpstr>Let me be with You Let me grow in You Let me build my life In You my Christ </vt:lpstr>
      <vt:lpstr>Chorus: Let me worship You Lord Let me praise Your name Let me live a life Of fullness in Christ </vt:lpstr>
      <vt:lpstr>Let me be with You Let me grow in You Let me build my life In You my Christ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262</cp:revision>
  <dcterms:created xsi:type="dcterms:W3CDTF">2013-08-06T21:21:49Z</dcterms:created>
  <dcterms:modified xsi:type="dcterms:W3CDTF">2023-09-23T23:13:23Z</dcterms:modified>
</cp:coreProperties>
</file>